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HIO34J+kGLJ02EBFXJ/wW85LM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a737c2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dba737c2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0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0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3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7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b="0" i="0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t.co/JfCHZwPfbh?amp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433400" y="91250"/>
            <a:ext cx="8123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600">
                <a:latin typeface="Open Sans"/>
                <a:ea typeface="Open Sans"/>
                <a:cs typeface="Open Sans"/>
                <a:sym typeface="Open Sans"/>
              </a:rPr>
              <a:t>Vietnam's criminals getting off lightly</a:t>
            </a:r>
            <a:endParaRPr b="1" sz="4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433400" y="4004238"/>
            <a:ext cx="812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Vo Kieu Bao Uyen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Freelance journalist, Vietnam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"/>
          <p:cNvSpPr txBox="1"/>
          <p:nvPr>
            <p:ph type="ctrTitle"/>
          </p:nvPr>
        </p:nvSpPr>
        <p:spPr>
          <a:xfrm>
            <a:off x="510450" y="1971450"/>
            <a:ext cx="8123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Are Vietnam's laws strict enough to crack down on wildlife crime?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10733">
            <a:off x="6130004" y="2696763"/>
            <a:ext cx="3577343" cy="252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2411">
            <a:off x="5072079" y="3748564"/>
            <a:ext cx="1934339" cy="136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2"/>
          <p:cNvSpPr txBox="1"/>
          <p:nvPr>
            <p:ph idx="1" type="body"/>
          </p:nvPr>
        </p:nvSpPr>
        <p:spPr>
          <a:xfrm>
            <a:off x="311700" y="1171600"/>
            <a:ext cx="85206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Government database was unhelpful: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essy </a:t>
            </a:r>
            <a:endParaRPr/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Delayed updates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or sometimes even no update</a:t>
            </a:r>
            <a:endParaRPr/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Difficult to navigate/find;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Information was not shared publicly;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Government not open to foreign media.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091" y="2067375"/>
            <a:ext cx="5300085" cy="37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we did 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311700" y="1171600"/>
            <a:ext cx="8520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Search and collate data from multiple sources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Education for Nature - Vietnam (ENV)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library of law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Local media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Supreme People's Court of Vietnam</a:t>
            </a:r>
            <a:endParaRPr/>
          </a:p>
          <a:p>
            <a:pPr indent="0" lvl="2" marL="1054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Categorize the data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First instance and Appellate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Note the serious cases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576" y="-158925"/>
            <a:ext cx="4393675" cy="31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idx="1" type="body"/>
          </p:nvPr>
        </p:nvSpPr>
        <p:spPr>
          <a:xfrm>
            <a:off x="311700" y="401388"/>
            <a:ext cx="8520600" cy="45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Analysed the data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 alone do not tell a story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Compared cases before and after new Vietnamese Criminal Law came into effect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How many cases were tried?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What was the average prison sentence?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How much were criminals fined?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Dig up the serious (big) cases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Reading the official's wildlife case papers in the Court magazine, which is published in the Vietnam court system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n" sz="1600">
                <a:latin typeface="Open Sans"/>
                <a:ea typeface="Open Sans"/>
                <a:cs typeface="Open Sans"/>
                <a:sym typeface="Open Sans"/>
              </a:rPr>
              <a:t>=&gt; Although the law was harsh on paper, in reality punishments were too lenient for the level of criminal activity.</a:t>
            </a:r>
            <a:endParaRPr i="1"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ba737c2b4_1_0"/>
          <p:cNvSpPr txBox="1"/>
          <p:nvPr>
            <p:ph idx="1" type="body"/>
          </p:nvPr>
        </p:nvSpPr>
        <p:spPr>
          <a:xfrm>
            <a:off x="311700" y="401388"/>
            <a:ext cx="85206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Visualizing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the data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Chart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Categorize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Pin on map (#WildEye Asia)</a:t>
            </a:r>
            <a:endParaRPr i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gdba737c2b4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625" y="1693125"/>
            <a:ext cx="5332575" cy="377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So, are the laws enough?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6"/>
          <p:cNvSpPr txBox="1"/>
          <p:nvPr>
            <p:ph idx="1" type="body"/>
          </p:nvPr>
        </p:nvSpPr>
        <p:spPr>
          <a:xfrm>
            <a:off x="311700" y="1171600"/>
            <a:ext cx="8520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2015-2020: 552 wildlife crime cases prosecuted;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After new criminal law came into effect (2018), number of cases increased by 44%;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Legal experts rated current regulations as "comprehensive enough" to meet national goals of wildlife crime prevention;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Implementation is now needed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Use of relevant laws &amp; regulations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Eradicate corruption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Focus on and arrest "tycoons" or "kingpins"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50" y="229513"/>
            <a:ext cx="4033625" cy="46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027" y="1136238"/>
            <a:ext cx="4596587" cy="308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/>
          <p:nvPr/>
        </p:nvSpPr>
        <p:spPr>
          <a:xfrm>
            <a:off x="3960375" y="909150"/>
            <a:ext cx="282300" cy="400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4439113" y="4453200"/>
            <a:ext cx="450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Contact: </a:t>
            </a:r>
            <a:r>
              <a:rPr b="0" i="0" lang="en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baouyenvk@gmail.com</a:t>
            </a:r>
            <a:endParaRPr b="0" i="0" sz="18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4464025" y="447450"/>
            <a:ext cx="445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Link to article: </a:t>
            </a:r>
            <a:r>
              <a:rPr b="0" i="0" lang="en" sz="18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bit.ly/3pYh1us</a:t>
            </a: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