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4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C9D7-BAC6-48D8-87F3-D0E0E620DC7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A187-E6D4-4DB5-8FA5-4D5EA0F3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4018756"/>
            <a:ext cx="7920880" cy="8572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Rabies and threat of </a:t>
            </a:r>
            <a:r>
              <a:rPr lang="en-US" sz="2800" b="1" dirty="0" err="1" smtClean="0"/>
              <a:t>zoonoses</a:t>
            </a:r>
            <a:r>
              <a:rPr lang="en-US" sz="2800" b="1" dirty="0"/>
              <a:t> </a:t>
            </a:r>
            <a:r>
              <a:rPr lang="en-US" sz="2800" b="1" dirty="0" smtClean="0"/>
              <a:t>from </a:t>
            </a:r>
            <a:r>
              <a:rPr lang="en-US" sz="2800" b="1" dirty="0"/>
              <a:t>Wildlife Trade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in North Sulawesi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5486"/>
            <a:ext cx="3528392" cy="201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95686"/>
            <a:ext cx="3528392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7694"/>
            <a:ext cx="3600400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5486"/>
            <a:ext cx="3600400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336" y="339502"/>
            <a:ext cx="6491064" cy="723727"/>
          </a:xfrm>
        </p:spPr>
        <p:txBody>
          <a:bodyPr>
            <a:normAutofit fontScale="90000"/>
          </a:bodyPr>
          <a:lstStyle/>
          <a:p>
            <a:r>
              <a:rPr lang="en-ID" b="1" dirty="0" smtClean="0"/>
              <a:t>Living Tradition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4104456" cy="338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3" y="1203598"/>
            <a:ext cx="422446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3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Lack of Awareness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2814"/>
            <a:ext cx="4608512" cy="363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042333"/>
            <a:ext cx="3410478" cy="36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9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lack of </a:t>
            </a:r>
            <a:r>
              <a:rPr lang="en-US" sz="4000" b="1" dirty="0" err="1" smtClean="0"/>
              <a:t>Goverment's</a:t>
            </a:r>
            <a:r>
              <a:rPr lang="en-US" sz="4000" b="1" dirty="0" smtClean="0"/>
              <a:t> Program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1978"/>
            <a:ext cx="4136701" cy="347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9582"/>
            <a:ext cx="4048359" cy="34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0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000" b="1" dirty="0" smtClean="0"/>
              <a:t>The Challenge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09" y="1292214"/>
            <a:ext cx="4075972" cy="2982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2213"/>
            <a:ext cx="4426872" cy="29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65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2139702"/>
            <a:ext cx="8229600" cy="857250"/>
          </a:xfrm>
        </p:spPr>
        <p:txBody>
          <a:bodyPr/>
          <a:lstStyle/>
          <a:p>
            <a:r>
              <a:rPr lang="en-ID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3118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23</Words>
  <Application>Microsoft Office PowerPoint</Application>
  <PresentationFormat>On-screen Show (16:9)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Rabies and threat of zoonoses from Wildlife Trade  in North Sulawesi</vt:lpstr>
      <vt:lpstr>Living Tradition</vt:lpstr>
      <vt:lpstr>The Lack of Awareness</vt:lpstr>
      <vt:lpstr>The lack of Goverment's Program</vt:lpstr>
      <vt:lpstr>The Challenge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2022-03-23T01:25:31Z</dcterms:created>
  <dcterms:modified xsi:type="dcterms:W3CDTF">2022-03-23T03:05:30Z</dcterms:modified>
</cp:coreProperties>
</file>